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64" r:id="rId2"/>
    <p:sldId id="256" r:id="rId3"/>
    <p:sldId id="258" r:id="rId4"/>
    <p:sldId id="261" r:id="rId5"/>
    <p:sldId id="259" r:id="rId6"/>
    <p:sldId id="257" r:id="rId7"/>
    <p:sldId id="260" r:id="rId8"/>
    <p:sldId id="262" r:id="rId9"/>
    <p:sldId id="263" r:id="rId10"/>
    <p:sldId id="265" r:id="rId11"/>
    <p:sldId id="272" r:id="rId12"/>
    <p:sldId id="266" r:id="rId13"/>
    <p:sldId id="267" r:id="rId14"/>
    <p:sldId id="268" r:id="rId15"/>
    <p:sldId id="273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51" autoAdjust="0"/>
  </p:normalViewPr>
  <p:slideViewPr>
    <p:cSldViewPr>
      <p:cViewPr varScale="1">
        <p:scale>
          <a:sx n="60" d="100"/>
          <a:sy n="60" d="100"/>
        </p:scale>
        <p:origin x="-165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26B73-808C-40FB-8073-78964F2B518F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4456C-81D3-495C-8F1D-CE0109223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58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Confidentiality(A sends B through open network can be read by c)</a:t>
            </a:r>
          </a:p>
          <a:p>
            <a:r>
              <a:rPr lang="en-US" dirty="0" smtClean="0"/>
              <a:t>Authenticity-</a:t>
            </a:r>
            <a:r>
              <a:rPr lang="en-US" dirty="0" err="1" smtClean="0"/>
              <a:t>Msg</a:t>
            </a:r>
            <a:r>
              <a:rPr lang="en-US" dirty="0" smtClean="0"/>
              <a:t> sent by a or c sent message on behalf of A.</a:t>
            </a:r>
          </a:p>
          <a:p>
            <a:r>
              <a:rPr lang="en-US" dirty="0" smtClean="0"/>
              <a:t>Non repudiation-A deny I did not send message to B</a:t>
            </a:r>
          </a:p>
          <a:p>
            <a:r>
              <a:rPr lang="en-US" dirty="0" smtClean="0"/>
              <a:t>Integrity- </a:t>
            </a:r>
            <a:r>
              <a:rPr lang="en-US" dirty="0" err="1" smtClean="0"/>
              <a:t>Temporing</a:t>
            </a:r>
            <a:r>
              <a:rPr lang="en-US" dirty="0" smtClean="0"/>
              <a:t> of message by c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4456C-81D3-495C-8F1D-CE0109223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54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7C6310C-7D21-492E-BCE0-6FBA4CA11A63}" type="datetimeFigureOut">
              <a:rPr lang="en-US" smtClean="0"/>
              <a:t>13-Dec-20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256591F-A557-46F8-809A-0AA75FB8A0AD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understand BlockChain you have to understand Below concepts</a:t>
            </a:r>
          </a:p>
          <a:p>
            <a:r>
              <a:rPr lang="en-US" dirty="0" smtClean="0"/>
              <a:t>Peer to Peer network</a:t>
            </a:r>
          </a:p>
          <a:p>
            <a:r>
              <a:rPr lang="en-US" dirty="0" smtClean="0"/>
              <a:t>Cryptography</a:t>
            </a:r>
          </a:p>
          <a:p>
            <a:r>
              <a:rPr lang="en-US" dirty="0" smtClean="0"/>
              <a:t>Hashing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Centralized Control Examples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Facebook </a:t>
            </a:r>
          </a:p>
          <a:p>
            <a:r>
              <a:rPr lang="en-US" dirty="0" err="1" smtClean="0"/>
              <a:t>Paytm</a:t>
            </a:r>
            <a:r>
              <a:rPr lang="en-US" dirty="0" smtClean="0"/>
              <a:t> –you have to link with bank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Block Chain based on</a:t>
            </a:r>
            <a:br>
              <a:rPr lang="en-US" dirty="0" smtClean="0"/>
            </a:br>
            <a:r>
              <a:rPr lang="en-US" dirty="0" smtClean="0"/>
              <a:t> Peer to Peer network(P2P)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/>
              <a:t>No centralized control</a:t>
            </a:r>
          </a:p>
          <a:p>
            <a:r>
              <a:rPr lang="en-US" dirty="0" smtClean="0"/>
              <a:t>Example </a:t>
            </a:r>
            <a:r>
              <a:rPr lang="en-US" dirty="0"/>
              <a:t>N</a:t>
            </a:r>
            <a:r>
              <a:rPr lang="en-US" dirty="0" smtClean="0"/>
              <a:t>apster for sharing music album </a:t>
            </a:r>
          </a:p>
          <a:p>
            <a:r>
              <a:rPr lang="en-US" dirty="0" smtClean="0"/>
              <a:t>Torrent</a:t>
            </a:r>
          </a:p>
          <a:p>
            <a:r>
              <a:rPr lang="en-US" dirty="0" err="1" smtClean="0"/>
              <a:t>Bitcoin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23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P2P</a:t>
            </a:r>
            <a:endParaRPr lang="en-US" dirty="0"/>
          </a:p>
        </p:txBody>
      </p:sp>
      <p:pic>
        <p:nvPicPr>
          <p:cNvPr id="1026" name="Picture 2" descr="What is Peer to Peer (P2P) Network? With Architecture, Types,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467600" cy="450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59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P2P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Confidentiality</a:t>
            </a:r>
          </a:p>
          <a:p>
            <a:r>
              <a:rPr lang="en-US" dirty="0" smtClean="0"/>
              <a:t>Authenticity</a:t>
            </a:r>
          </a:p>
          <a:p>
            <a:r>
              <a:rPr lang="en-US" dirty="0" smtClean="0"/>
              <a:t>Non repudiation</a:t>
            </a:r>
          </a:p>
          <a:p>
            <a:r>
              <a:rPr lang="en-US" dirty="0" smtClean="0"/>
              <a:t>Integrity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1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Solution is Cryptography</a:t>
            </a:r>
            <a:br>
              <a:rPr lang="en-US" dirty="0" smtClean="0"/>
            </a:br>
            <a:r>
              <a:rPr lang="en-US" dirty="0" smtClean="0"/>
              <a:t>based on encryption and 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r>
              <a:rPr lang="en-US" dirty="0" smtClean="0"/>
              <a:t>A sends message to B</a:t>
            </a:r>
          </a:p>
          <a:p>
            <a:r>
              <a:rPr lang="en-US" dirty="0" smtClean="0"/>
              <a:t>Step 1- A convert data into Non Readable  data(</a:t>
            </a:r>
            <a:r>
              <a:rPr lang="en-US" dirty="0" err="1" smtClean="0"/>
              <a:t>Ciphertext</a:t>
            </a:r>
            <a:r>
              <a:rPr lang="en-US" dirty="0" smtClean="0"/>
              <a:t>) using key</a:t>
            </a:r>
          </a:p>
          <a:p>
            <a:r>
              <a:rPr lang="en-US" dirty="0" smtClean="0"/>
              <a:t>Step2-B receive uses the key to read the received non readable data from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7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Symmetric Key-Same key to Encrypt and Decrypt and use different key to send to send c. As the number of users increases generate different keys.</a:t>
            </a:r>
          </a:p>
          <a:p>
            <a:r>
              <a:rPr lang="en-US" dirty="0" smtClean="0"/>
              <a:t>As</a:t>
            </a:r>
            <a:r>
              <a:rPr lang="en-US" dirty="0" smtClean="0"/>
              <a:t>ymmetric Key- (Private key and public key)</a:t>
            </a:r>
          </a:p>
          <a:p>
            <a:r>
              <a:rPr lang="en-US" dirty="0" smtClean="0"/>
              <a:t>Encrypt –private key</a:t>
            </a:r>
          </a:p>
          <a:p>
            <a:r>
              <a:rPr lang="en-US" dirty="0" smtClean="0"/>
              <a:t>Decrypt-public key</a:t>
            </a:r>
          </a:p>
          <a:p>
            <a:r>
              <a:rPr lang="en-US" dirty="0" smtClean="0"/>
              <a:t>A Encrypt  the message with public key of B no one can decrypt it</a:t>
            </a:r>
          </a:p>
        </p:txBody>
      </p:sp>
    </p:spTree>
    <p:extLst>
      <p:ext uri="{BB962C8B-B14F-4D97-AF65-F5344CB8AC3E}">
        <p14:creationId xmlns:p14="http://schemas.microsoft.com/office/powerpoint/2010/main" val="14949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ymmetric Key Cryptography | Cryptography Techniques | Gate Vidya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56285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55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s Asymmetric Encryption? Read Symmetric vs. Asymmetric Encryption  Diver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51144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3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Hash Function that takes any arbitrary length input and gives fixed length string as output</a:t>
            </a:r>
          </a:p>
          <a:p>
            <a:r>
              <a:rPr lang="en-US" dirty="0" smtClean="0"/>
              <a:t>Hash function Uses Algorithm</a:t>
            </a:r>
          </a:p>
          <a:p>
            <a:r>
              <a:rPr lang="en-US" dirty="0" smtClean="0"/>
              <a:t>Can use ShA256,MD5</a:t>
            </a:r>
          </a:p>
          <a:p>
            <a:r>
              <a:rPr lang="en-US" dirty="0" smtClean="0"/>
              <a:t>Even a minor change in input gives different hash value</a:t>
            </a:r>
          </a:p>
          <a:p>
            <a:r>
              <a:rPr lang="en-US" dirty="0" smtClean="0"/>
              <a:t>We cant retrieve input from output (hashing irreversible)</a:t>
            </a:r>
          </a:p>
          <a:p>
            <a:r>
              <a:rPr lang="en-US" dirty="0" smtClean="0"/>
              <a:t>Therefore it is not same as encryption </a:t>
            </a:r>
            <a:r>
              <a:rPr lang="en-US" dirty="0" err="1" smtClean="0"/>
              <a:t>bcz</a:t>
            </a:r>
            <a:r>
              <a:rPr lang="en-US" dirty="0" smtClean="0"/>
              <a:t> while hashing we loss data</a:t>
            </a:r>
          </a:p>
          <a:p>
            <a:r>
              <a:rPr lang="en-US" dirty="0" smtClean="0"/>
              <a:t>We can also get same hash value(hash collision)</a:t>
            </a:r>
          </a:p>
          <a:p>
            <a:r>
              <a:rPr lang="en-US" dirty="0" smtClean="0"/>
              <a:t>We use this hash value in Block Chain</a:t>
            </a:r>
          </a:p>
          <a:p>
            <a:r>
              <a:rPr lang="en-US" dirty="0" smtClean="0"/>
              <a:t> We use SHA2-256(output 256 bits),512(output 512 bits)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ere's Why Marketers Shouldn't Miss On Hashing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38" y="228600"/>
            <a:ext cx="7115175" cy="586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1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Why BLOCKCHAIN?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we say something is fake or original</a:t>
            </a:r>
          </a:p>
          <a:p>
            <a:r>
              <a:rPr lang="en-US" dirty="0" smtClean="0"/>
              <a:t>We can check the validity of this from central authority</a:t>
            </a:r>
          </a:p>
          <a:p>
            <a:r>
              <a:rPr lang="en-US" dirty="0" smtClean="0"/>
              <a:t>What about if central authority changes some data(changes in records)</a:t>
            </a:r>
          </a:p>
          <a:p>
            <a:r>
              <a:rPr lang="en-US" dirty="0" smtClean="0"/>
              <a:t>Therefore </a:t>
            </a:r>
            <a:r>
              <a:rPr lang="en-US" dirty="0" err="1" smtClean="0"/>
              <a:t>Bitcoin</a:t>
            </a:r>
            <a:r>
              <a:rPr lang="en-US" dirty="0" smtClean="0"/>
              <a:t> introduced records of money that are kept by Everyone(Decentralization)reduces the risk of </a:t>
            </a:r>
            <a:r>
              <a:rPr lang="en-US" dirty="0" err="1" smtClean="0"/>
              <a:t>corruptiond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Blockchain</a:t>
            </a:r>
            <a:r>
              <a:rPr lang="en-US" dirty="0" smtClean="0"/>
              <a:t> is solution to Centralization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ledger is maintained by Public.</a:t>
            </a:r>
          </a:p>
          <a:p>
            <a:r>
              <a:rPr lang="en-US" dirty="0" smtClean="0"/>
              <a:t>Each page of Ledger is called Pages.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7162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75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</a:t>
            </a:r>
            <a:r>
              <a:rPr lang="en-US" dirty="0" err="1"/>
              <a:t>B</a:t>
            </a:r>
            <a:r>
              <a:rPr lang="en-US" dirty="0" err="1" smtClean="0"/>
              <a:t>lockchain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Chain of blocks</a:t>
            </a:r>
          </a:p>
          <a:p>
            <a:r>
              <a:rPr lang="en-US" dirty="0" smtClean="0"/>
              <a:t>Considered digital timestamp</a:t>
            </a:r>
          </a:p>
          <a:p>
            <a:r>
              <a:rPr lang="en-US" dirty="0" smtClean="0"/>
              <a:t>Distributed ledger visible to everyone</a:t>
            </a:r>
          </a:p>
          <a:p>
            <a:r>
              <a:rPr lang="en-US" dirty="0" smtClean="0"/>
              <a:t>Once the data is recorded in block it is very difficult to change</a:t>
            </a:r>
          </a:p>
          <a:p>
            <a:r>
              <a:rPr lang="en-US" dirty="0" smtClean="0"/>
              <a:t>Block –transaction data and hash---data changes hash changes</a:t>
            </a:r>
          </a:p>
          <a:p>
            <a:r>
              <a:rPr lang="en-US" dirty="0" smtClean="0"/>
              <a:t>First block is genesis block</a:t>
            </a:r>
          </a:p>
          <a:p>
            <a:r>
              <a:rPr lang="en-US" dirty="0" err="1" smtClean="0"/>
              <a:t>Blockchain</a:t>
            </a:r>
            <a:r>
              <a:rPr lang="en-US" dirty="0" smtClean="0"/>
              <a:t> used for Proof of work</a:t>
            </a:r>
          </a:p>
          <a:p>
            <a:r>
              <a:rPr lang="en-US" dirty="0" smtClean="0"/>
              <a:t>Every node receive chain of blocks in p2p network</a:t>
            </a:r>
          </a:p>
          <a:p>
            <a:r>
              <a:rPr lang="en-US" dirty="0" smtClean="0"/>
              <a:t>If someone create new node it is distributed to all</a:t>
            </a:r>
          </a:p>
          <a:p>
            <a:r>
              <a:rPr lang="en-US" dirty="0" smtClean="0"/>
              <a:t>If someone temper with any block he has to make whole chain correct and get proof of work from other nodes</a:t>
            </a:r>
          </a:p>
          <a:p>
            <a:r>
              <a:rPr lang="en-US" dirty="0" smtClean="0"/>
              <a:t>Example smart contracts to exchange money</a:t>
            </a:r>
          </a:p>
          <a:p>
            <a:r>
              <a:rPr lang="en-US" dirty="0" smtClean="0"/>
              <a:t>Store medical records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8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</a:t>
            </a:r>
            <a:r>
              <a:rPr lang="en-US" dirty="0" err="1" smtClean="0"/>
              <a:t>Blockchain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Technology behind </a:t>
            </a:r>
            <a:r>
              <a:rPr lang="en-US" dirty="0" err="1" smtClean="0"/>
              <a:t>Bitcoin</a:t>
            </a:r>
            <a:r>
              <a:rPr lang="en-US" dirty="0" smtClean="0"/>
              <a:t>(digital currency) ,hospitals, Govt. </a:t>
            </a:r>
            <a:r>
              <a:rPr lang="en-US" dirty="0" err="1" smtClean="0"/>
              <a:t>Info.,Proof</a:t>
            </a:r>
            <a:r>
              <a:rPr lang="en-US" dirty="0" smtClean="0"/>
              <a:t> of concepts, Banks</a:t>
            </a:r>
          </a:p>
          <a:p>
            <a:r>
              <a:rPr lang="en-US" dirty="0" smtClean="0"/>
              <a:t>No central bank</a:t>
            </a:r>
          </a:p>
          <a:p>
            <a:r>
              <a:rPr lang="en-US" dirty="0" smtClean="0"/>
              <a:t>Problem with this  (Trust-ledger on every machine</a:t>
            </a:r>
            <a:r>
              <a:rPr lang="en-US" smtClean="0"/>
              <a:t>), (security-</a:t>
            </a:r>
            <a:r>
              <a:rPr lang="en-US" dirty="0" err="1" smtClean="0"/>
              <a:t>Asymmetic</a:t>
            </a:r>
            <a:r>
              <a:rPr lang="en-US" dirty="0" smtClean="0"/>
              <a:t> cryptography)</a:t>
            </a:r>
          </a:p>
          <a:p>
            <a:r>
              <a:rPr lang="en-US" dirty="0" smtClean="0"/>
              <a:t> lot of transactions can be stored one block moment you change will changes the hash value.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14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lockchain at a glance - SQL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0" y="2109295"/>
            <a:ext cx="9002991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68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" y="1600200"/>
            <a:ext cx="9112428" cy="37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233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ow Blockchain Technology Works. Problem Statement: | by IP Specialist | 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3736"/>
            <a:ext cx="9255151" cy="457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17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</TotalTime>
  <Words>494</Words>
  <Application>Microsoft Office PowerPoint</Application>
  <PresentationFormat>On-screen Show (4:3)</PresentationFormat>
  <Paragraphs>72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Origin</vt:lpstr>
      <vt:lpstr>BlockChain Elements</vt:lpstr>
      <vt:lpstr>Centralized Control Examples</vt:lpstr>
      <vt:lpstr>Block Chain based on  Peer to Peer network(P2P)</vt:lpstr>
      <vt:lpstr>P2P</vt:lpstr>
      <vt:lpstr>Drawbacks of P2P</vt:lpstr>
      <vt:lpstr>Solution is Cryptography based on encryption and decryption</vt:lpstr>
      <vt:lpstr>Types of Cryptography</vt:lpstr>
      <vt:lpstr>PowerPoint Presentation</vt:lpstr>
      <vt:lpstr>PowerPoint Presentation</vt:lpstr>
      <vt:lpstr>Hashing</vt:lpstr>
      <vt:lpstr>PowerPoint Presentation</vt:lpstr>
      <vt:lpstr>Why BLOCKCHAIN?</vt:lpstr>
      <vt:lpstr>Blockchain is solution to Centralization</vt:lpstr>
      <vt:lpstr>More About Blockchain</vt:lpstr>
      <vt:lpstr>More about Blockchain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18</cp:revision>
  <dcterms:created xsi:type="dcterms:W3CDTF">2020-12-13T12:24:39Z</dcterms:created>
  <dcterms:modified xsi:type="dcterms:W3CDTF">2020-12-13T13:48:24Z</dcterms:modified>
</cp:coreProperties>
</file>